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73" r:id="rId5"/>
    <p:sldId id="274" r:id="rId6"/>
    <p:sldId id="275" r:id="rId7"/>
    <p:sldId id="264" r:id="rId8"/>
    <p:sldId id="265" r:id="rId9"/>
    <p:sldId id="266" r:id="rId10"/>
    <p:sldId id="267" r:id="rId11"/>
    <p:sldId id="263" r:id="rId12"/>
    <p:sldId id="277" r:id="rId13"/>
    <p:sldId id="276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g>
</file>

<file path=ppt/media/image29.jpg>
</file>

<file path=ppt/media/image3.jpg>
</file>

<file path=ppt/media/image30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650C1-78C6-47DB-A67B-3429C905C3A8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D1175-C4C3-4263-839D-A63454CA5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176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5DD4B-F036-4F97-A9BA-C912C5600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3F82-276F-4633-A9D2-F21FB51A4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1336C-196A-47DC-B96E-AF29FA6A4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3556C-4FDC-4191-BF93-BF4F1355F9E4}" type="datetime1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AE198-B287-43E1-8960-7AD01FA28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37F16-DBD5-4D94-8CEA-F1DB2E664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99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3673-6CE6-4D99-8F77-1A7E1E948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8DB1A-F49B-412D-A3FA-4146DF7C0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0815-E96E-4A18-9F88-88195A138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B346D-CF35-4E62-BEAC-EF3A9AFF4170}" type="datetime1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43212-482D-4C58-B3F1-65AF103CE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D7D68-14D1-4238-A21B-2DAAE0A0B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5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F10624-8DC6-4904-9791-10C565F4BB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BFB6D-293C-4B66-8D63-A9F31C1E5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04C54-0082-4A25-8AE2-C968F5A4D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4AAB0-772A-4E77-8286-EF92150979CD}" type="datetime1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1BFC7-BAC3-48FD-AD75-A42EBA0A6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638A0-00A7-42D2-B380-DABB67CC4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36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5F31C-3CF3-4BFC-974B-A480CE3C0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992BE-D2E0-41EF-BDF5-250F04759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470C7-3F57-4115-893E-0DE004BBA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FEDF8-8847-4127-8495-6B183807DE1B}" type="datetime1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85654-3E0D-4F8F-AA7F-478C82840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0E834-656B-4B10-B91C-45F53BEC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6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1F76-C5FC-447F-8645-97981880E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7F81A-FFEF-4C04-8A55-FA8DE67E1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57933-4417-4D09-B2D1-4535D30EA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AF36-EE99-4783-8103-DCB447D84AA3}" type="datetime1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F6877-1BD8-4062-9D67-0BD0B8F3B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720BE-6ACB-4B30-A64A-0DB267D03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21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1CCC7-C36E-4577-B3E2-FAD833745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607F9-334A-403F-8D9A-13CEAFC375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57332-0BCB-4DBE-9B4B-6FE4AADB3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C7D74A-1649-4201-88DD-A48E09D8C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44A0-95B1-49EC-B56D-83BC65600A8B}" type="datetime1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B7B124-B86A-49F0-BF3D-16984C075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2021D-1772-4AA3-9FFB-47E799A48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55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2133B-F5B0-474C-9C7E-3E6B43F2B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F4E65-B2B2-4C96-BA8D-C4A237570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4A6F70-EFD8-4031-8265-A0107FB73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44E4A1-294F-468D-AD0A-DD9EBFBFD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E2B3E7-85B4-4B86-B5DA-CC26D3F1B7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641A1F-9E73-43DE-A52C-D181A4D79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7B38F-F0C8-4A5F-A4C9-AE12567D246F}" type="datetime1">
              <a:rPr lang="en-US" smtClean="0"/>
              <a:t>10/31/2020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E85FE9-7E1C-4893-8050-1C8FD184E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FEFE51-FE9B-45DC-8C50-E18B633FA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648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27AD7-305E-45C2-81FF-DCA24B419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811C42-7781-4095-A694-9BF5817F1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80831-7C6D-4184-8930-61052D8A7B0C}" type="datetime1">
              <a:rPr lang="en-US" smtClean="0"/>
              <a:t>10/31/2020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52652-C2B4-4ADB-A39B-EE45A4ACE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9BEEBF-35B0-47D8-A586-8EC0CA325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98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EC932E-3AC4-4838-BCF9-6C20A307C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E87-8B7F-4B24-A525-E9E3E5810CA1}" type="datetime1">
              <a:rPr lang="en-US" smtClean="0"/>
              <a:t>10/31/2020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BB4B26-452D-48E7-8B15-5E129377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87D66F-CA7D-4EB0-B498-D74108170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17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A0D27-8FC7-4816-A463-B9AFF83E5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1E6C8-B810-4577-821F-FE7D716F4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C7DB7-1E25-42E6-8812-7255778CB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ECAB0-4F9B-4D7F-970C-254900748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4D348-0D5D-4BE7-8BB5-69B3CEE99BC5}" type="datetime1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79EBD-DE19-4E7C-882D-181D00F81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D91E5-0C97-4AF7-AB31-CA75772CB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9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34C29-BA92-4FFB-B191-4F1402443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15F5F1-2208-4A0F-BF89-61498B037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4FBE94-80A2-4CEE-95D5-CD1446988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5B127A-CDAD-4C41-A391-5D4C3C0F0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5BFDA-250A-41E4-9E37-A8D45AA67DF8}" type="datetime1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167E6-81DA-4B2A-B6FA-08C5CC0EE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A436F-D4DD-462C-819E-C5A2EBABE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72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ABB25-A7AD-4C29-B5AD-F9A249413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0CD08-06B1-4A60-8FA1-5600E0F43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F4DE0-707A-4B98-AF6E-7F49E231B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FD49B-710E-4264-97FD-7DEDE3D5C9EB}" type="datetime1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DF961-F94F-467B-A90F-A140F34D87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561A9-8961-40EF-A884-118653BEDF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30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jpg"/><Relationship Id="rId4" Type="http://schemas.openxmlformats.org/officeDocument/2006/relationships/image" Target="../media/image2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guefitness.com/media/catalog/product/cache/1/rogue_header_2015/844x/472321edac810f9b2465a359d8cdc0b5/x/x/xx10873-lg.jpg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hyperlink" Target="https://i.stack.imgur.com/zJykV.jp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C31504-9C82-4E4A-A26F-AB38F7DD1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962246"/>
            <a:ext cx="6437700" cy="2611967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Optimized Learning with Virtual Reality</a:t>
            </a:r>
            <a:br>
              <a:rPr lang="en-US" sz="5400" dirty="0"/>
            </a:br>
            <a:r>
              <a:rPr lang="en-US" sz="3600" dirty="0"/>
              <a:t>Summer 2020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E39AF-825E-48C9-A777-E37690673F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3719618"/>
            <a:ext cx="4167376" cy="1155525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/>
              <a:t>Codey Winslow</a:t>
            </a:r>
          </a:p>
          <a:p>
            <a:pPr algn="l"/>
            <a:r>
              <a:rPr lang="en-US" sz="2000" dirty="0"/>
              <a:t>Dr. Philip Howard</a:t>
            </a:r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DFB88C4F-6F3A-4ECE-A0EF-DA95332D3A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894" y="3082234"/>
            <a:ext cx="3768013" cy="3768013"/>
          </a:xfrm>
          <a:prstGeom prst="rect">
            <a:avLst/>
          </a:prstGeom>
        </p:spPr>
      </p:pic>
      <p:sp>
        <p:nvSpPr>
          <p:cNvPr id="11" name="Footer Placeholder 14">
            <a:extLst>
              <a:ext uri="{FF2B5EF4-FFF2-40B4-BE49-F238E27FC236}">
                <a16:creationId xmlns:a16="http://schemas.microsoft.com/office/drawing/2014/main" id="{1CFE18BA-FB7C-496F-8EA7-4663772F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</p:spTree>
    <p:extLst>
      <p:ext uri="{BB962C8B-B14F-4D97-AF65-F5344CB8AC3E}">
        <p14:creationId xmlns:p14="http://schemas.microsoft.com/office/powerpoint/2010/main" val="3691276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8FE7DE-3F3B-4817-B79D-3F18E899113E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Implementing VR Behavior - Sliders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C330AF-D7C2-406E-BC60-C2ACF22BF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49" y="1707018"/>
            <a:ext cx="1086002" cy="453453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432D534-8245-4930-B9FE-A98B75A53F2F}"/>
              </a:ext>
            </a:extLst>
          </p:cNvPr>
          <p:cNvCxnSpPr/>
          <p:nvPr/>
        </p:nvCxnSpPr>
        <p:spPr>
          <a:xfrm flipH="1">
            <a:off x="1212467" y="2340528"/>
            <a:ext cx="12538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9640C77-4CAD-46BD-B7AB-0DE3F5003F30}"/>
              </a:ext>
            </a:extLst>
          </p:cNvPr>
          <p:cNvCxnSpPr>
            <a:cxnSpLocks/>
          </p:cNvCxnSpPr>
          <p:nvPr/>
        </p:nvCxnSpPr>
        <p:spPr>
          <a:xfrm flipH="1">
            <a:off x="1246925" y="5511567"/>
            <a:ext cx="121943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DA7C757-251D-496A-AC60-B33FD17C1BB9}"/>
              </a:ext>
            </a:extLst>
          </p:cNvPr>
          <p:cNvSpPr txBox="1"/>
          <p:nvPr/>
        </p:nvSpPr>
        <p:spPr>
          <a:xfrm>
            <a:off x="2662395" y="2155862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D60B18-9E45-4A76-BEFD-BB27549BA486}"/>
              </a:ext>
            </a:extLst>
          </p:cNvPr>
          <p:cNvSpPr txBox="1"/>
          <p:nvPr/>
        </p:nvSpPr>
        <p:spPr>
          <a:xfrm>
            <a:off x="2662395" y="5326901"/>
            <a:ext cx="613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AABC225-7B86-408C-8437-575FA0416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6707" y="1845967"/>
            <a:ext cx="3572374" cy="158137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C9F2374-6451-4E72-BDC3-857C82E1F6D0}"/>
              </a:ext>
            </a:extLst>
          </p:cNvPr>
          <p:cNvCxnSpPr>
            <a:stCxn id="3" idx="3"/>
          </p:cNvCxnSpPr>
          <p:nvPr/>
        </p:nvCxnSpPr>
        <p:spPr>
          <a:xfrm flipV="1">
            <a:off x="1572051" y="2155862"/>
            <a:ext cx="2496610" cy="18184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3EBC0214-0056-46C9-BE72-592CF0291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7181" y="4559117"/>
            <a:ext cx="3591426" cy="685896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17DD35B-4725-447B-A571-26770BE6ADDD}"/>
              </a:ext>
            </a:extLst>
          </p:cNvPr>
          <p:cNvCxnSpPr/>
          <p:nvPr/>
        </p:nvCxnSpPr>
        <p:spPr>
          <a:xfrm flipH="1">
            <a:off x="4496499" y="2801923"/>
            <a:ext cx="729842" cy="17113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EC20F78-5179-4FF5-ACCD-15DF40FB34F0}"/>
              </a:ext>
            </a:extLst>
          </p:cNvPr>
          <p:cNvSpPr txBox="1"/>
          <p:nvPr/>
        </p:nvSpPr>
        <p:spPr>
          <a:xfrm>
            <a:off x="4662487" y="3947019"/>
            <a:ext cx="289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Updates value of component</a:t>
            </a:r>
          </a:p>
        </p:txBody>
      </p:sp>
    </p:spTree>
    <p:extLst>
      <p:ext uri="{BB962C8B-B14F-4D97-AF65-F5344CB8AC3E}">
        <p14:creationId xmlns:p14="http://schemas.microsoft.com/office/powerpoint/2010/main" val="3066397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58777-A8BE-4C61-98D3-4C9CB01F53C4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Testing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DADAB3-7F70-458E-A864-5B2CCF3B9A4F}"/>
              </a:ext>
            </a:extLst>
          </p:cNvPr>
          <p:cNvSpPr txBox="1"/>
          <p:nvPr/>
        </p:nvSpPr>
        <p:spPr>
          <a:xfrm>
            <a:off x="4497572" y="2413591"/>
            <a:ext cx="2201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TODO: Show tutorials</a:t>
            </a:r>
          </a:p>
        </p:txBody>
      </p:sp>
    </p:spTree>
    <p:extLst>
      <p:ext uri="{BB962C8B-B14F-4D97-AF65-F5344CB8AC3E}">
        <p14:creationId xmlns:p14="http://schemas.microsoft.com/office/powerpoint/2010/main" val="21651295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58777-A8BE-4C61-98D3-4C9CB01F53C4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Testing</a:t>
            </a:r>
          </a:p>
        </p:txBody>
      </p:sp>
      <p:pic>
        <p:nvPicPr>
          <p:cNvPr id="9" name="Picture 8" descr="A picture containing person, indoor, food, table&#10;&#10;Description automatically generated">
            <a:extLst>
              <a:ext uri="{FF2B5EF4-FFF2-40B4-BE49-F238E27FC236}">
                <a16:creationId xmlns:a16="http://schemas.microsoft.com/office/drawing/2014/main" id="{572486B3-7321-460E-A262-0238703A82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158" y="1983107"/>
            <a:ext cx="581025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824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58777-A8BE-4C61-98D3-4C9CB01F53C4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Testing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9EDA91-3747-4254-9D09-5DAE3B7FF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82" y="1265550"/>
            <a:ext cx="5562934" cy="29425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E62175-8B0A-4BAD-8F2A-DE8DC991C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3420" y="2835539"/>
            <a:ext cx="7672366" cy="35649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44535D-2C87-416F-A0B3-8263D2D89B67}"/>
              </a:ext>
            </a:extLst>
          </p:cNvPr>
          <p:cNvSpPr/>
          <p:nvPr/>
        </p:nvSpPr>
        <p:spPr>
          <a:xfrm>
            <a:off x="2444620" y="1558212"/>
            <a:ext cx="3433666" cy="4152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8989D-D241-4737-B82E-035B0DA38924}"/>
              </a:ext>
            </a:extLst>
          </p:cNvPr>
          <p:cNvSpPr/>
          <p:nvPr/>
        </p:nvSpPr>
        <p:spPr>
          <a:xfrm>
            <a:off x="5758271" y="3219726"/>
            <a:ext cx="4576965" cy="4152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0CCBEE-0136-4586-A280-E6B92DF41CA6}"/>
              </a:ext>
            </a:extLst>
          </p:cNvPr>
          <p:cNvSpPr txBox="1"/>
          <p:nvPr/>
        </p:nvSpPr>
        <p:spPr>
          <a:xfrm>
            <a:off x="6004221" y="1581158"/>
            <a:ext cx="1611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descriptive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03D87D-A0D0-4458-8D9C-9E7E99527E01}"/>
              </a:ext>
            </a:extLst>
          </p:cNvPr>
          <p:cNvSpPr txBox="1"/>
          <p:nvPr/>
        </p:nvSpPr>
        <p:spPr>
          <a:xfrm>
            <a:off x="7002984" y="3678918"/>
            <a:ext cx="1404423" cy="36933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More helpful</a:t>
            </a:r>
          </a:p>
        </p:txBody>
      </p:sp>
    </p:spTree>
    <p:extLst>
      <p:ext uri="{BB962C8B-B14F-4D97-AF65-F5344CB8AC3E}">
        <p14:creationId xmlns:p14="http://schemas.microsoft.com/office/powerpoint/2010/main" val="50246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E8E13D-118C-450E-A04D-78772D2BE812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Human Subject Approval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F10D1E-F035-41FA-95A3-63E334CA2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35" y="3410304"/>
            <a:ext cx="2025375" cy="29375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ED5C20-264D-4595-9D8D-D557376C2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136" y="1919251"/>
            <a:ext cx="2330610" cy="1491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CE5972-6749-43FF-ABEF-EE7A46EC8E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874432" y="1919251"/>
            <a:ext cx="3080100" cy="21804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8D4A09-AB17-4BB0-8741-D63F704997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3592818" y="4099682"/>
            <a:ext cx="1521960" cy="21804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E31D09-2272-423C-BD5E-3848D743BFE4}"/>
              </a:ext>
            </a:extLst>
          </p:cNvPr>
          <p:cNvSpPr txBox="1"/>
          <p:nvPr/>
        </p:nvSpPr>
        <p:spPr>
          <a:xfrm>
            <a:off x="2874432" y="1516586"/>
            <a:ext cx="2415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Informed Consent Form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F91553-D0E8-47C7-BBA6-FC2648F5DFE0}"/>
              </a:ext>
            </a:extLst>
          </p:cNvPr>
          <p:cNvSpPr txBox="1"/>
          <p:nvPr/>
        </p:nvSpPr>
        <p:spPr>
          <a:xfrm>
            <a:off x="227735" y="1519696"/>
            <a:ext cx="2038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weeks of emailing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C9C886-C97E-43B3-8B81-7AAAAD8D3D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5556" y="1922474"/>
            <a:ext cx="3457299" cy="4425342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EC112F02-5DEF-4B7C-91F7-EA51B844D532}"/>
              </a:ext>
            </a:extLst>
          </p:cNvPr>
          <p:cNvSpPr/>
          <p:nvPr/>
        </p:nvSpPr>
        <p:spPr>
          <a:xfrm>
            <a:off x="6251944" y="3583172"/>
            <a:ext cx="788002" cy="51651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1593E2-17E1-403F-93FE-D22F9B4C5744}"/>
              </a:ext>
            </a:extLst>
          </p:cNvPr>
          <p:cNvSpPr txBox="1"/>
          <p:nvPr/>
        </p:nvSpPr>
        <p:spPr>
          <a:xfrm>
            <a:off x="7275556" y="1516586"/>
            <a:ext cx="181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Approval/Exempt</a:t>
            </a:r>
          </a:p>
        </p:txBody>
      </p:sp>
    </p:spTree>
    <p:extLst>
      <p:ext uri="{BB962C8B-B14F-4D97-AF65-F5344CB8AC3E}">
        <p14:creationId xmlns:p14="http://schemas.microsoft.com/office/powerpoint/2010/main" val="3853767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328281-B072-4120-ABDD-9E7205488628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Worthwhile Experience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1D7910-86A8-41E9-94CA-F9144949C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3740" y="1507947"/>
            <a:ext cx="3582676" cy="20825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7CA65E-A116-4131-BF77-88781F3B75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212" y="4233647"/>
            <a:ext cx="2807516" cy="1869850"/>
          </a:xfrm>
          <a:prstGeom prst="rect">
            <a:avLst/>
          </a:prstGeom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CF0A5C17-554D-4DB3-AFBA-D9A6ED436D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714" y="4232734"/>
            <a:ext cx="2807516" cy="187167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437ED2-062D-4A4E-98E2-DB0F3C2ECB85}"/>
              </a:ext>
            </a:extLst>
          </p:cNvPr>
          <p:cNvCxnSpPr/>
          <p:nvPr/>
        </p:nvCxnSpPr>
        <p:spPr>
          <a:xfrm flipH="1">
            <a:off x="3538728" y="3200400"/>
            <a:ext cx="969264" cy="8321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31468D3-9976-4341-9312-D24C5EC485ED}"/>
              </a:ext>
            </a:extLst>
          </p:cNvPr>
          <p:cNvCxnSpPr/>
          <p:nvPr/>
        </p:nvCxnSpPr>
        <p:spPr>
          <a:xfrm>
            <a:off x="6547104" y="3185869"/>
            <a:ext cx="905256" cy="8832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29FB034-1D4A-4E53-939F-4397D34E5218}"/>
              </a:ext>
            </a:extLst>
          </p:cNvPr>
          <p:cNvSpPr txBox="1"/>
          <p:nvPr/>
        </p:nvSpPr>
        <p:spPr>
          <a:xfrm>
            <a:off x="1561583" y="6124953"/>
            <a:ext cx="2214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Deal with distractions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3C2CF1-6A70-407C-9796-01935765E34D}"/>
              </a:ext>
            </a:extLst>
          </p:cNvPr>
          <p:cNvSpPr txBox="1"/>
          <p:nvPr/>
        </p:nvSpPr>
        <p:spPr>
          <a:xfrm>
            <a:off x="7248482" y="6084555"/>
            <a:ext cx="1987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Build focusing skills</a:t>
            </a:r>
          </a:p>
        </p:txBody>
      </p:sp>
    </p:spTree>
    <p:extLst>
      <p:ext uri="{BB962C8B-B14F-4D97-AF65-F5344CB8AC3E}">
        <p14:creationId xmlns:p14="http://schemas.microsoft.com/office/powerpoint/2010/main" val="1365596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B6A9B0-C20F-4D7E-A91F-2B4F33F45293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Lies Ahead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18E5C-A58D-4EEE-9CE5-7DA8B911B613}"/>
              </a:ext>
            </a:extLst>
          </p:cNvPr>
          <p:cNvSpPr txBox="1"/>
          <p:nvPr/>
        </p:nvSpPr>
        <p:spPr>
          <a:xfrm>
            <a:off x="841248" y="1709928"/>
            <a:ext cx="5027723" cy="1122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physical skills be learned better in VR?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What other potentials does VR technology hold?</a:t>
            </a:r>
          </a:p>
        </p:txBody>
      </p:sp>
      <p:pic>
        <p:nvPicPr>
          <p:cNvPr id="5" name="Picture 4" descr="https://i.pinimg.com/originals/a4/f5/06/a4f50616a071a0f2a5f7d4fa4d9d8fe0.jpg">
            <a:extLst>
              <a:ext uri="{FF2B5EF4-FFF2-40B4-BE49-F238E27FC236}">
                <a16:creationId xmlns:a16="http://schemas.microsoft.com/office/drawing/2014/main" id="{64C808E5-3B52-4D6E-8B8D-F58A6CDC7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72" y="3277049"/>
            <a:ext cx="4200103" cy="29535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 descr="https://i.pinimg.com/originals/a4/f5/06/a4f50616a071a0f2a5f7d4fa4d9d8fe0.jpg">
            <a:extLst>
              <a:ext uri="{FF2B5EF4-FFF2-40B4-BE49-F238E27FC236}">
                <a16:creationId xmlns:a16="http://schemas.microsoft.com/office/drawing/2014/main" id="{F9C400D3-B5C4-4D7A-90DF-2538025DA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992" y="3277050"/>
            <a:ext cx="4439540" cy="29604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1366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52767B-8206-4A0F-B809-006C90CDA659}"/>
              </a:ext>
            </a:extLst>
          </p:cNvPr>
          <p:cNvSpPr txBox="1"/>
          <p:nvPr/>
        </p:nvSpPr>
        <p:spPr>
          <a:xfrm>
            <a:off x="422939" y="1389768"/>
            <a:ext cx="87484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Thanks for coming!</a:t>
            </a:r>
          </a:p>
          <a:p>
            <a:r>
              <a:rPr lang="en-US" sz="7200"/>
              <a:t>Questions?</a:t>
            </a:r>
            <a:endParaRPr lang="en-US" sz="7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36D25C-3590-448E-92E7-2EC0D3F07E68}"/>
              </a:ext>
            </a:extLst>
          </p:cNvPr>
          <p:cNvSpPr txBox="1"/>
          <p:nvPr/>
        </p:nvSpPr>
        <p:spPr>
          <a:xfrm>
            <a:off x="422939" y="3895344"/>
            <a:ext cx="3789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Contact me at </a:t>
            </a:r>
            <a:r>
              <a:rPr lang="en-US" u="sng" dirty="0"/>
              <a:t>codey.winslow@oit.edu</a:t>
            </a:r>
          </a:p>
        </p:txBody>
      </p:sp>
    </p:spTree>
    <p:extLst>
      <p:ext uri="{BB962C8B-B14F-4D97-AF65-F5344CB8AC3E}">
        <p14:creationId xmlns:p14="http://schemas.microsoft.com/office/powerpoint/2010/main" val="4194555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D66408-8505-4E92-9D1F-F2E9A823141F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Goal of the Project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DBAD21-B562-4D22-ACD9-33F7C57AB228}"/>
              </a:ext>
            </a:extLst>
          </p:cNvPr>
          <p:cNvSpPr txBox="1"/>
          <p:nvPr/>
        </p:nvSpPr>
        <p:spPr>
          <a:xfrm>
            <a:off x="973124" y="1823693"/>
            <a:ext cx="5502275" cy="1122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VR teach industry skills?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Is it a cheap alternative to mocking expensive setups?</a:t>
            </a:r>
          </a:p>
        </p:txBody>
      </p:sp>
    </p:spTree>
    <p:extLst>
      <p:ext uri="{BB962C8B-B14F-4D97-AF65-F5344CB8AC3E}">
        <p14:creationId xmlns:p14="http://schemas.microsoft.com/office/powerpoint/2010/main" val="8912944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38480" y="6008090"/>
            <a:ext cx="5533421" cy="1015301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Image sources:</a:t>
            </a:r>
          </a:p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hlinkClick r:id="rId3"/>
              </a:rPr>
              <a:t>https://www.roguefitness.com/media/catalog/product/cache/1/rogue_header_2015/844x/472321edac810f9b2465a359d8cdc0b5/x/x/xx10873-lg.jpg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hlinkClick r:id="rId4"/>
              </a:rPr>
              <a:t>https://i.stack.imgur.com/zJykV.jpg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algn="l"/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99550D-739A-4C00-B4D7-D3EC5E4C2CDA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Plans for Execution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B2CC7-F925-4DBE-B72C-F4B2526F984C}"/>
              </a:ext>
            </a:extLst>
          </p:cNvPr>
          <p:cNvSpPr txBox="1"/>
          <p:nvPr/>
        </p:nvSpPr>
        <p:spPr>
          <a:xfrm>
            <a:off x="973124" y="1823693"/>
            <a:ext cx="261680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Initial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Cornhole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Procedure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Final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Touchscreen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 Procedures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Simple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Intermediate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Advanced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84E3C47-CDC6-49B7-A53E-13127B874A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480" y="1265551"/>
            <a:ext cx="3657128" cy="2305204"/>
          </a:xfrm>
          <a:prstGeom prst="rect">
            <a:avLst/>
          </a:prstGeom>
        </p:spPr>
      </p:pic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5D4DF2A0-36F5-47AF-8530-22BF3F304E40}"/>
              </a:ext>
            </a:extLst>
          </p:cNvPr>
          <p:cNvSpPr txBox="1">
            <a:spLocks/>
          </p:cNvSpPr>
          <p:nvPr/>
        </p:nvSpPr>
        <p:spPr>
          <a:xfrm>
            <a:off x="37046" y="6515741"/>
            <a:ext cx="4618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B7ECA79-6C4B-4B22-8037-ECF2ED1867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808" y="1265550"/>
            <a:ext cx="3127848" cy="22983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F8E5604-E453-4DFB-BADC-7134261B91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414" y="3724217"/>
            <a:ext cx="2779776" cy="208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50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99550D-739A-4C00-B4D7-D3EC5E4C2CDA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Procedures</a:t>
            </a:r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5D4DF2A0-36F5-47AF-8530-22BF3F304E40}"/>
              </a:ext>
            </a:extLst>
          </p:cNvPr>
          <p:cNvSpPr txBox="1">
            <a:spLocks/>
          </p:cNvSpPr>
          <p:nvPr/>
        </p:nvSpPr>
        <p:spPr>
          <a:xfrm>
            <a:off x="37046" y="6515741"/>
            <a:ext cx="4618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AF5E42-7CA7-452F-928C-A75D728F1AEA}"/>
              </a:ext>
            </a:extLst>
          </p:cNvPr>
          <p:cNvSpPr txBox="1"/>
          <p:nvPr/>
        </p:nvSpPr>
        <p:spPr>
          <a:xfrm>
            <a:off x="838900" y="1592860"/>
            <a:ext cx="3730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Level 1 – Rote Memorization</a:t>
            </a:r>
            <a:endParaRPr lang="en-US" dirty="0"/>
          </a:p>
        </p:txBody>
      </p:sp>
      <p:pic>
        <p:nvPicPr>
          <p:cNvPr id="18" name="Picture 17" descr="A screen shot of a computer&#10;&#10;Description automatically generated">
            <a:extLst>
              <a:ext uri="{FF2B5EF4-FFF2-40B4-BE49-F238E27FC236}">
                <a16:creationId xmlns:a16="http://schemas.microsoft.com/office/drawing/2014/main" id="{D3718D58-2639-4EBE-9CD3-35ABB7E721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467" y="2443817"/>
            <a:ext cx="6266576" cy="3524949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4BEE7C-85D0-46D4-B58F-821D15AA340F}"/>
              </a:ext>
            </a:extLst>
          </p:cNvPr>
          <p:cNvCxnSpPr/>
          <p:nvPr/>
        </p:nvCxnSpPr>
        <p:spPr>
          <a:xfrm>
            <a:off x="1535185" y="3137483"/>
            <a:ext cx="3127302" cy="91440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D377F9E-BA2E-4DD2-9094-1FDAD926F228}"/>
              </a:ext>
            </a:extLst>
          </p:cNvPr>
          <p:cNvCxnSpPr/>
          <p:nvPr/>
        </p:nvCxnSpPr>
        <p:spPr>
          <a:xfrm>
            <a:off x="1308683" y="5184396"/>
            <a:ext cx="2365695" cy="32717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8BB6262-3510-4DDE-A60A-2C764AB6619B}"/>
              </a:ext>
            </a:extLst>
          </p:cNvPr>
          <p:cNvSpPr txBox="1"/>
          <p:nvPr/>
        </p:nvSpPr>
        <p:spPr>
          <a:xfrm>
            <a:off x="267919" y="2729883"/>
            <a:ext cx="1761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1. Press button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A49C35-8C65-47ED-969A-54C38A4593F8}"/>
              </a:ext>
            </a:extLst>
          </p:cNvPr>
          <p:cNvSpPr txBox="1"/>
          <p:nvPr/>
        </p:nvSpPr>
        <p:spPr>
          <a:xfrm>
            <a:off x="162159" y="4765509"/>
            <a:ext cx="1835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2. Switch toggle 4</a:t>
            </a:r>
          </a:p>
        </p:txBody>
      </p:sp>
    </p:spTree>
    <p:extLst>
      <p:ext uri="{BB962C8B-B14F-4D97-AF65-F5344CB8AC3E}">
        <p14:creationId xmlns:p14="http://schemas.microsoft.com/office/powerpoint/2010/main" val="15451695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99550D-739A-4C00-B4D7-D3EC5E4C2CDA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Procedures</a:t>
            </a:r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5D4DF2A0-36F5-47AF-8530-22BF3F304E40}"/>
              </a:ext>
            </a:extLst>
          </p:cNvPr>
          <p:cNvSpPr txBox="1">
            <a:spLocks/>
          </p:cNvSpPr>
          <p:nvPr/>
        </p:nvSpPr>
        <p:spPr>
          <a:xfrm>
            <a:off x="37046" y="6515741"/>
            <a:ext cx="4618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AF5E42-7CA7-452F-928C-A75D728F1AEA}"/>
              </a:ext>
            </a:extLst>
          </p:cNvPr>
          <p:cNvSpPr txBox="1"/>
          <p:nvPr/>
        </p:nvSpPr>
        <p:spPr>
          <a:xfrm>
            <a:off x="838900" y="1592860"/>
            <a:ext cx="5351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Level 2 – Enumerated Rote Memorization</a:t>
            </a:r>
            <a:endParaRPr lang="en-US" dirty="0"/>
          </a:p>
        </p:txBody>
      </p:sp>
      <p:pic>
        <p:nvPicPr>
          <p:cNvPr id="18" name="Picture 17" descr="A screen shot of a computer&#10;&#10;Description automatically generated">
            <a:extLst>
              <a:ext uri="{FF2B5EF4-FFF2-40B4-BE49-F238E27FC236}">
                <a16:creationId xmlns:a16="http://schemas.microsoft.com/office/drawing/2014/main" id="{D3718D58-2639-4EBE-9CD3-35ABB7E721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467" y="2443817"/>
            <a:ext cx="6266576" cy="3524949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4BEE7C-85D0-46D4-B58F-821D15AA340F}"/>
              </a:ext>
            </a:extLst>
          </p:cNvPr>
          <p:cNvCxnSpPr>
            <a:cxnSpLocks/>
          </p:cNvCxnSpPr>
          <p:nvPr/>
        </p:nvCxnSpPr>
        <p:spPr>
          <a:xfrm flipV="1">
            <a:off x="2029427" y="2729883"/>
            <a:ext cx="837597" cy="51665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D377F9E-BA2E-4DD2-9094-1FDAD926F228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1999533" y="2793534"/>
            <a:ext cx="1308353" cy="1382122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8BB6262-3510-4DDE-A60A-2C764AB6619B}"/>
              </a:ext>
            </a:extLst>
          </p:cNvPr>
          <p:cNvSpPr txBox="1"/>
          <p:nvPr/>
        </p:nvSpPr>
        <p:spPr>
          <a:xfrm>
            <a:off x="638777" y="2934466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Green light</a:t>
            </a:r>
          </a:p>
          <a:p>
            <a:r>
              <a:rPr lang="en-US" dirty="0">
                <a:solidFill>
                  <a:schemeClr val="accent6"/>
                </a:solidFill>
              </a:rPr>
              <a:t>= sequence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A49C35-8C65-47ED-969A-54C38A4593F8}"/>
              </a:ext>
            </a:extLst>
          </p:cNvPr>
          <p:cNvSpPr txBox="1"/>
          <p:nvPr/>
        </p:nvSpPr>
        <p:spPr>
          <a:xfrm>
            <a:off x="577349" y="385249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Yellow light</a:t>
            </a: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= sequence 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890296-882B-4C29-BE98-7C473D4F10B5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2040682" y="2770669"/>
            <a:ext cx="1751142" cy="252758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BC3221A-3CC2-4446-BBCF-CE1ED8DB08EE}"/>
              </a:ext>
            </a:extLst>
          </p:cNvPr>
          <p:cNvSpPr txBox="1"/>
          <p:nvPr/>
        </p:nvSpPr>
        <p:spPr>
          <a:xfrm>
            <a:off x="618498" y="4975089"/>
            <a:ext cx="1422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Red light</a:t>
            </a:r>
          </a:p>
          <a:p>
            <a:r>
              <a:rPr lang="en-US" dirty="0">
                <a:solidFill>
                  <a:srgbClr val="C00000"/>
                </a:solidFill>
              </a:rPr>
              <a:t>= sequence 3</a:t>
            </a:r>
          </a:p>
        </p:txBody>
      </p:sp>
    </p:spTree>
    <p:extLst>
      <p:ext uri="{BB962C8B-B14F-4D97-AF65-F5344CB8AC3E}">
        <p14:creationId xmlns:p14="http://schemas.microsoft.com/office/powerpoint/2010/main" val="3618310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99550D-739A-4C00-B4D7-D3EC5E4C2CDA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Procedures</a:t>
            </a:r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5D4DF2A0-36F5-47AF-8530-22BF3F304E40}"/>
              </a:ext>
            </a:extLst>
          </p:cNvPr>
          <p:cNvSpPr txBox="1">
            <a:spLocks/>
          </p:cNvSpPr>
          <p:nvPr/>
        </p:nvSpPr>
        <p:spPr>
          <a:xfrm>
            <a:off x="37046" y="6515741"/>
            <a:ext cx="4618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AF5E42-7CA7-452F-928C-A75D728F1AEA}"/>
              </a:ext>
            </a:extLst>
          </p:cNvPr>
          <p:cNvSpPr txBox="1"/>
          <p:nvPr/>
        </p:nvSpPr>
        <p:spPr>
          <a:xfrm>
            <a:off x="838900" y="1592860"/>
            <a:ext cx="3823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Level 3 – Skill and Judgement</a:t>
            </a:r>
            <a:endParaRPr lang="en-US" dirty="0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AA9DCDAF-409F-4E88-87B3-1F35374FD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467" y="2441196"/>
            <a:ext cx="6283152" cy="3534273"/>
          </a:xfrm>
          <a:prstGeom prst="rect">
            <a:avLst/>
          </a:prstGeom>
        </p:spPr>
      </p:pic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37FCCF49-49C5-4148-B6BF-5B0A65E61EC0}"/>
              </a:ext>
            </a:extLst>
          </p:cNvPr>
          <p:cNvCxnSpPr>
            <a:cxnSpLocks/>
          </p:cNvCxnSpPr>
          <p:nvPr/>
        </p:nvCxnSpPr>
        <p:spPr>
          <a:xfrm>
            <a:off x="511728" y="2819510"/>
            <a:ext cx="1963024" cy="609490"/>
          </a:xfrm>
          <a:prstGeom prst="bentConnector3">
            <a:avLst>
              <a:gd name="adj1" fmla="val 6709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49ADFDF-4C85-45D9-B6E7-14FD7BACF85F}"/>
              </a:ext>
            </a:extLst>
          </p:cNvPr>
          <p:cNvCxnSpPr>
            <a:cxnSpLocks/>
          </p:cNvCxnSpPr>
          <p:nvPr/>
        </p:nvCxnSpPr>
        <p:spPr>
          <a:xfrm>
            <a:off x="511728" y="3543458"/>
            <a:ext cx="1963024" cy="416146"/>
          </a:xfrm>
          <a:prstGeom prst="bentConnector3">
            <a:avLst>
              <a:gd name="adj1" fmla="val 5726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4C6A2A6C-D00A-4CA7-83C7-C44090779C8B}"/>
              </a:ext>
            </a:extLst>
          </p:cNvPr>
          <p:cNvCxnSpPr>
            <a:cxnSpLocks/>
          </p:cNvCxnSpPr>
          <p:nvPr/>
        </p:nvCxnSpPr>
        <p:spPr>
          <a:xfrm>
            <a:off x="449425" y="4442815"/>
            <a:ext cx="2117606" cy="431189"/>
          </a:xfrm>
          <a:prstGeom prst="bentConnector3">
            <a:avLst>
              <a:gd name="adj1" fmla="val 749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78AE2B1-4EB1-48E2-821E-935E211197A9}"/>
              </a:ext>
            </a:extLst>
          </p:cNvPr>
          <p:cNvSpPr txBox="1"/>
          <p:nvPr/>
        </p:nvSpPr>
        <p:spPr>
          <a:xfrm>
            <a:off x="381014" y="2440418"/>
            <a:ext cx="1454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System group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455750-1A07-48CC-968D-32549FF2A911}"/>
              </a:ext>
            </a:extLst>
          </p:cNvPr>
          <p:cNvSpPr txBox="1"/>
          <p:nvPr/>
        </p:nvSpPr>
        <p:spPr>
          <a:xfrm>
            <a:off x="315438" y="3117504"/>
            <a:ext cx="1350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View system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0F3E6DE-A4F9-4574-85CE-7BD2AB199A18}"/>
              </a:ext>
            </a:extLst>
          </p:cNvPr>
          <p:cNvSpPr txBox="1"/>
          <p:nvPr/>
        </p:nvSpPr>
        <p:spPr>
          <a:xfrm>
            <a:off x="365932" y="4056144"/>
            <a:ext cx="124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Turn on/off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F038681-47CC-4A0C-B9F3-76D9D83F5475}"/>
              </a:ext>
            </a:extLst>
          </p:cNvPr>
          <p:cNvCxnSpPr>
            <a:cxnSpLocks/>
          </p:cNvCxnSpPr>
          <p:nvPr/>
        </p:nvCxnSpPr>
        <p:spPr>
          <a:xfrm flipH="1">
            <a:off x="5488044" y="1699760"/>
            <a:ext cx="1078731" cy="9253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CCC3C30-296E-4661-AB69-4F1DDF9259FA}"/>
              </a:ext>
            </a:extLst>
          </p:cNvPr>
          <p:cNvCxnSpPr>
            <a:cxnSpLocks/>
          </p:cNvCxnSpPr>
          <p:nvPr/>
        </p:nvCxnSpPr>
        <p:spPr>
          <a:xfrm flipH="1">
            <a:off x="6725018" y="2162422"/>
            <a:ext cx="370977" cy="4626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8218D4E-2187-420C-AE86-D085649C06C0}"/>
              </a:ext>
            </a:extLst>
          </p:cNvPr>
          <p:cNvSpPr txBox="1"/>
          <p:nvPr/>
        </p:nvSpPr>
        <p:spPr>
          <a:xfrm>
            <a:off x="6358855" y="1274771"/>
            <a:ext cx="1820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Remaining Power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28AD17B-33E3-441C-B91C-0DBBD81F6BC5}"/>
              </a:ext>
            </a:extLst>
          </p:cNvPr>
          <p:cNvSpPr txBox="1"/>
          <p:nvPr/>
        </p:nvSpPr>
        <p:spPr>
          <a:xfrm>
            <a:off x="6974800" y="1777425"/>
            <a:ext cx="167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Required Power</a:t>
            </a:r>
          </a:p>
        </p:txBody>
      </p:sp>
    </p:spTree>
    <p:extLst>
      <p:ext uri="{BB962C8B-B14F-4D97-AF65-F5344CB8AC3E}">
        <p14:creationId xmlns:p14="http://schemas.microsoft.com/office/powerpoint/2010/main" val="1256079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770EEB-607D-48B0-B3D7-0F428E426049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Building the UI – Tutorials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09FE04-5373-4E98-BCD0-70382D5DA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583" y="3659072"/>
            <a:ext cx="5458104" cy="26412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BB4975-E2E2-4701-9AE9-5E28B9577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14" y="1265550"/>
            <a:ext cx="4259277" cy="32824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24D402-BEA3-4CF3-9A80-273196A63766}"/>
              </a:ext>
            </a:extLst>
          </p:cNvPr>
          <p:cNvSpPr txBox="1"/>
          <p:nvPr/>
        </p:nvSpPr>
        <p:spPr>
          <a:xfrm>
            <a:off x="4805583" y="1644631"/>
            <a:ext cx="2523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Hints for what to do next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DA049A-25BD-4FCA-A97A-8412AA515C5B}"/>
              </a:ext>
            </a:extLst>
          </p:cNvPr>
          <p:cNvSpPr txBox="1"/>
          <p:nvPr/>
        </p:nvSpPr>
        <p:spPr>
          <a:xfrm>
            <a:off x="2248640" y="5733252"/>
            <a:ext cx="2522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buttons to move on</a:t>
            </a:r>
          </a:p>
        </p:txBody>
      </p:sp>
    </p:spTree>
    <p:extLst>
      <p:ext uri="{BB962C8B-B14F-4D97-AF65-F5344CB8AC3E}">
        <p14:creationId xmlns:p14="http://schemas.microsoft.com/office/powerpoint/2010/main" val="2731651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9A6835-55A4-4118-A731-ABCC018E9A60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Implementing VR Behavior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5FA837-CAFF-4840-AA48-5AB278A6A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78" y="1304622"/>
            <a:ext cx="1047896" cy="10193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12A0CC-478F-433B-ADDC-D20308A6E3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07" y="2704128"/>
            <a:ext cx="4065720" cy="381161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CFB0BF-78CB-4309-9029-B4FAF59DE34E}"/>
              </a:ext>
            </a:extLst>
          </p:cNvPr>
          <p:cNvCxnSpPr>
            <a:cxnSpLocks/>
          </p:cNvCxnSpPr>
          <p:nvPr/>
        </p:nvCxnSpPr>
        <p:spPr>
          <a:xfrm>
            <a:off x="1065402" y="1823693"/>
            <a:ext cx="1651612" cy="40066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2E289183-9880-4B4D-9B1A-398F0C5DA5A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3" t="9204" r="20204" b="34168"/>
          <a:stretch/>
        </p:blipFill>
        <p:spPr>
          <a:xfrm>
            <a:off x="6646199" y="1585461"/>
            <a:ext cx="5144820" cy="2709644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01AA0948-1812-41A2-85FC-EF38E5B1216D}"/>
              </a:ext>
            </a:extLst>
          </p:cNvPr>
          <p:cNvSpPr/>
          <p:nvPr/>
        </p:nvSpPr>
        <p:spPr>
          <a:xfrm>
            <a:off x="4857226" y="2940283"/>
            <a:ext cx="1238774" cy="88084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559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2C633B-AA38-41D9-B5E6-765AC11D6120}"/>
              </a:ext>
            </a:extLst>
          </p:cNvPr>
          <p:cNvSpPr txBox="1"/>
          <p:nvPr/>
        </p:nvSpPr>
        <p:spPr>
          <a:xfrm>
            <a:off x="422939" y="557664"/>
            <a:ext cx="9115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Implementing VR Behavior - Touchscreen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C047E-DDA9-4B4B-AB16-1412A14B0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677" y="2282905"/>
            <a:ext cx="2586893" cy="16830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18CA06-84B6-430C-AA93-E5175259E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808" y="1730366"/>
            <a:ext cx="1597061" cy="2317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49F617-7829-465B-A587-2A922EAFED5D}"/>
              </a:ext>
            </a:extLst>
          </p:cNvPr>
          <p:cNvSpPr txBox="1"/>
          <p:nvPr/>
        </p:nvSpPr>
        <p:spPr>
          <a:xfrm>
            <a:off x="418679" y="1295890"/>
            <a:ext cx="282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Touchscreen Button Collider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A63DC-66B4-4576-A3F6-001CA7F43CF7}"/>
              </a:ext>
            </a:extLst>
          </p:cNvPr>
          <p:cNvSpPr txBox="1"/>
          <p:nvPr/>
        </p:nvSpPr>
        <p:spPr>
          <a:xfrm>
            <a:off x="2527078" y="1836682"/>
            <a:ext cx="151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Hand colliders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B86DF9-E000-4706-B51E-FF58AF91D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066" y="4700495"/>
            <a:ext cx="3610479" cy="15432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0EF81B-B7F5-46C5-88AF-10EE4208E942}"/>
              </a:ext>
            </a:extLst>
          </p:cNvPr>
          <p:cNvSpPr txBox="1"/>
          <p:nvPr/>
        </p:nvSpPr>
        <p:spPr>
          <a:xfrm>
            <a:off x="412176" y="4237925"/>
            <a:ext cx="349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Component captures hand collision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6F860C-5554-44C7-B82E-B26739D23167}"/>
              </a:ext>
            </a:extLst>
          </p:cNvPr>
          <p:cNvSpPr txBox="1"/>
          <p:nvPr/>
        </p:nvSpPr>
        <p:spPr>
          <a:xfrm>
            <a:off x="6635398" y="2519628"/>
            <a:ext cx="2285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TODO: SHOW UI IN VR</a:t>
            </a:r>
          </a:p>
        </p:txBody>
      </p:sp>
    </p:spTree>
    <p:extLst>
      <p:ext uri="{BB962C8B-B14F-4D97-AF65-F5344CB8AC3E}">
        <p14:creationId xmlns:p14="http://schemas.microsoft.com/office/powerpoint/2010/main" val="17135967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441</Words>
  <Application>Microsoft Office PowerPoint</Application>
  <PresentationFormat>Widescreen</PresentationFormat>
  <Paragraphs>92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Optimized Learning with Virtual Reality Summer 2020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Optimized Learning with Virtual Reality</dc:title>
  <dc:creator>Codey Winslow</dc:creator>
  <cp:lastModifiedBy>Codey Winslow</cp:lastModifiedBy>
  <cp:revision>36</cp:revision>
  <dcterms:created xsi:type="dcterms:W3CDTF">2020-10-25T20:55:37Z</dcterms:created>
  <dcterms:modified xsi:type="dcterms:W3CDTF">2020-11-01T06:27:34Z</dcterms:modified>
</cp:coreProperties>
</file>

<file path=docProps/thumbnail.jpeg>
</file>